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2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49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299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065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19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115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209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085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500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774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22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9C0A-3B02-4955-85D1-90DFC33304F8}" type="datetimeFigureOut">
              <a:rPr lang="en-MY" smtClean="0"/>
              <a:t>25/5/2023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259E-43E1-4561-9878-F8387205E8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39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hyperlink" Target="https://www.bharian.com.my/berita/nasional/2023/05/1096214/kapasiti-air-tujuh-empangan-di-negeri-sembilan-melepasi-90-peratus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hyperlink" Target="https://www.bharian.com.my/berita/nasional/2023/05/1103461/kapasiti-air-tujuh-empangan-negeri-sembilan-melebihi-94-peratus" TargetMode="Externa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6343" y="-138862"/>
            <a:ext cx="4648941" cy="624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6778" y="2257003"/>
            <a:ext cx="65880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Rockwell Extra Bold" panose="02060903040505020403" pitchFamily="18" charset="0"/>
              </a:rPr>
              <a:t>KERATAN AKHBAR</a:t>
            </a:r>
          </a:p>
          <a:p>
            <a:pPr algn="ctr"/>
            <a:endParaRPr lang="en-MY" sz="100" dirty="0" smtClean="0">
              <a:latin typeface="Rockwell Extra Bold" panose="02060903040505020403" pitchFamily="18" charset="0"/>
            </a:endParaRPr>
          </a:p>
          <a:p>
            <a:pPr algn="ctr"/>
            <a:r>
              <a:rPr lang="en-MY" sz="2800" dirty="0" smtClean="0">
                <a:latin typeface="Rockwell Extra Bold" panose="02060903040505020403" pitchFamily="18" charset="0"/>
              </a:rPr>
              <a:t>02 &amp; 19 </a:t>
            </a:r>
            <a:r>
              <a:rPr lang="en-MY" sz="2800" dirty="0" smtClean="0">
                <a:latin typeface="Rockwell Extra Bold" panose="02060903040505020403" pitchFamily="18" charset="0"/>
              </a:rPr>
              <a:t>MEI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" y="6050974"/>
            <a:ext cx="1458422" cy="29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4" y="6419945"/>
            <a:ext cx="945982" cy="37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392" y="6368324"/>
            <a:ext cx="1082673" cy="43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55" y="6479405"/>
            <a:ext cx="1113512" cy="311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69" y="6076211"/>
            <a:ext cx="983361" cy="300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91" y="6449714"/>
            <a:ext cx="1174894" cy="33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4624" t="9246" r="3824" b="8340"/>
          <a:stretch/>
        </p:blipFill>
        <p:spPr>
          <a:xfrm>
            <a:off x="3588456" y="6056856"/>
            <a:ext cx="1094812" cy="32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1" y="6458939"/>
            <a:ext cx="1179469" cy="34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03" y="6471492"/>
            <a:ext cx="1255498" cy="308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1" y="5899809"/>
            <a:ext cx="1065260" cy="656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77" y="6366759"/>
            <a:ext cx="565925" cy="4250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85989" y="6004079"/>
            <a:ext cx="13477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NOGORI</a:t>
            </a:r>
            <a:r>
              <a:rPr 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KITO</a:t>
            </a:r>
            <a:endParaRPr lang="en-US" sz="1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51" y="6391419"/>
            <a:ext cx="413851" cy="4138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63" y="6458939"/>
            <a:ext cx="840206" cy="3523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03" y="6386106"/>
            <a:ext cx="1063028" cy="4606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05" y="6411182"/>
            <a:ext cx="934538" cy="368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20" y="5832452"/>
            <a:ext cx="746289" cy="4664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39" y="5878931"/>
            <a:ext cx="615438" cy="4199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31363" r="12251" b="33260"/>
          <a:stretch/>
        </p:blipFill>
        <p:spPr>
          <a:xfrm>
            <a:off x="7273176" y="6012895"/>
            <a:ext cx="1269572" cy="3206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16" y="5827404"/>
            <a:ext cx="539355" cy="5393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08" y="1282272"/>
            <a:ext cx="1715386" cy="6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7999" cy="121920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06"/>
            <a:ext cx="2967374" cy="9605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585831" y="6298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4" name="TextBox 33"/>
          <p:cNvSpPr txBox="1"/>
          <p:nvPr/>
        </p:nvSpPr>
        <p:spPr>
          <a:xfrm>
            <a:off x="616701" y="455696"/>
            <a:ext cx="173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" dirty="0" smtClean="0">
                <a:latin typeface="Century Gothic" panose="020B0502020202020204" pitchFamily="34" charset="0"/>
                <a:hlinkClick r:id="rId4"/>
              </a:rPr>
              <a:t>https://www.bharian.com.my/berita/nasional/2023/05/1096214/kapasiti-air-tujuh-empangan-di-negeri-sembilan-melepasi-90-peratus</a:t>
            </a:r>
            <a:endParaRPr lang="en-MY" sz="800" dirty="0" smtClean="0"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3291" y="413646"/>
            <a:ext cx="181804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02</a:t>
            </a:r>
            <a:r>
              <a:rPr lang="en-M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MEI 2023</a:t>
            </a:r>
          </a:p>
          <a:p>
            <a:pPr algn="ctr"/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SELASA</a:t>
            </a:r>
            <a:endParaRPr lang="en-M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1" y="110986"/>
            <a:ext cx="1179469" cy="34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92" y="545336"/>
            <a:ext cx="5064081" cy="627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r="5092" b="1841"/>
          <a:stretch/>
        </p:blipFill>
        <p:spPr>
          <a:xfrm>
            <a:off x="211564" y="1341787"/>
            <a:ext cx="5884433" cy="2495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" b="5536"/>
          <a:stretch/>
        </p:blipFill>
        <p:spPr>
          <a:xfrm>
            <a:off x="211563" y="3879179"/>
            <a:ext cx="5884433" cy="991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2913"/>
          <a:stretch/>
        </p:blipFill>
        <p:spPr>
          <a:xfrm>
            <a:off x="6095996" y="1341787"/>
            <a:ext cx="5884434" cy="54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7999" cy="121920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06"/>
            <a:ext cx="2967374" cy="9605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585831" y="6298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Y" dirty="0"/>
          </a:p>
        </p:txBody>
      </p:sp>
      <p:sp>
        <p:nvSpPr>
          <p:cNvPr id="34" name="TextBox 33"/>
          <p:cNvSpPr txBox="1"/>
          <p:nvPr/>
        </p:nvSpPr>
        <p:spPr>
          <a:xfrm>
            <a:off x="616701" y="455696"/>
            <a:ext cx="173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" dirty="0" smtClean="0">
                <a:latin typeface="Century Gothic" panose="020B0502020202020204" pitchFamily="34" charset="0"/>
                <a:hlinkClick r:id="rId4"/>
              </a:rPr>
              <a:t>https://www.bharian.com.my/berita/nasional/2023/05/1103461/kapasiti-air-tujuh-empangan-negeri-sembilan-melebihi-94-peratus</a:t>
            </a:r>
            <a:endParaRPr lang="en-MY" sz="800" dirty="0" smtClean="0"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73291" y="413646"/>
            <a:ext cx="181804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</a:t>
            </a:r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MEI 2023</a:t>
            </a:r>
          </a:p>
          <a:p>
            <a:pPr algn="ctr"/>
            <a:r>
              <a:rPr lang="en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JUMAAT</a:t>
            </a:r>
            <a:endParaRPr lang="en-M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1" y="110986"/>
            <a:ext cx="1179469" cy="34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4" y="264497"/>
            <a:ext cx="5235003" cy="48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72" y="809639"/>
            <a:ext cx="6085926" cy="208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72" y="2893981"/>
            <a:ext cx="6551690" cy="110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71" y="3995262"/>
            <a:ext cx="6089337" cy="26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9173</TotalTime>
  <Words>23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Rockwell Extra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212</cp:revision>
  <dcterms:created xsi:type="dcterms:W3CDTF">2021-12-13T06:48:14Z</dcterms:created>
  <dcterms:modified xsi:type="dcterms:W3CDTF">2023-05-25T08:56:59Z</dcterms:modified>
</cp:coreProperties>
</file>